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9" r:id="rId9"/>
    <p:sldId id="262" r:id="rId10"/>
    <p:sldId id="264" r:id="rId11"/>
    <p:sldId id="265" r:id="rId12"/>
    <p:sldId id="266" r:id="rId13"/>
    <p:sldId id="267" r:id="rId14"/>
    <p:sldId id="271" r:id="rId15"/>
    <p:sldId id="268" r:id="rId16"/>
    <p:sldId id="270" r:id="rId17"/>
    <p:sldId id="273" r:id="rId18"/>
    <p:sldId id="272" r:id="rId19"/>
  </p:sldIdLst>
  <p:sldSz cx="12192000" cy="6858000"/>
  <p:notesSz cx="6858000" cy="9144000"/>
  <p:embeddedFontLst>
    <p:embeddedFont>
      <p:font typeface="Julius Sans One" panose="02000000000000000000" pitchFamily="2" charset="0"/>
      <p:regular r:id="rId21"/>
    </p:embeddedFont>
    <p:embeddedFont>
      <p:font typeface="Rajdhani" panose="02000000000000000000" pitchFamily="2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416E"/>
    <a:srgbClr val="D7A7BF"/>
    <a:srgbClr val="D8693E"/>
    <a:srgbClr val="654376"/>
    <a:srgbClr val="19833B"/>
    <a:srgbClr val="E2DE7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  <a:p>
            <a:r>
              <a:rPr lang="ko-KR" altLang="en-US" dirty="0" smtClean="0"/>
              <a:t>기존 사이트 분석</a:t>
            </a:r>
            <a:endParaRPr lang="en-US" altLang="ko-KR" dirty="0" smtClean="0"/>
          </a:p>
          <a:p>
            <a:r>
              <a:rPr lang="ko-KR" altLang="en-US" dirty="0" smtClean="0"/>
              <a:t>사이트 설계</a:t>
            </a:r>
            <a:r>
              <a:rPr lang="en-US" altLang="ko-KR" dirty="0" smtClean="0"/>
              <a:t>+</a:t>
            </a:r>
            <a:r>
              <a:rPr lang="ko-KR" altLang="en-US" dirty="0" smtClean="0"/>
              <a:t>기획 의도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이 사이트는 어떤 컨셉을 가지고 구성한 것이다</a:t>
            </a:r>
            <a:endParaRPr lang="en-US" altLang="ko-KR" dirty="0" smtClean="0"/>
          </a:p>
          <a:p>
            <a:r>
              <a:rPr lang="ko-KR" altLang="en-US" dirty="0" smtClean="0"/>
              <a:t>제작 기법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기술적으로는 어떻게 만들었는지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어떤 기술을 어디에 어떻게 적용함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구성은 </a:t>
            </a:r>
            <a:r>
              <a:rPr lang="ko-KR" altLang="en-US" dirty="0" err="1" smtClean="0"/>
              <a:t>이렇게했고</a:t>
            </a:r>
            <a:r>
              <a:rPr lang="en-US" altLang="ko-KR" dirty="0" smtClean="0"/>
              <a:t>, html</a:t>
            </a:r>
            <a:r>
              <a:rPr lang="ko-KR" altLang="en-US" dirty="0" smtClean="0"/>
              <a:t>에는 어떤 태그들을 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이런걸 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gui</a:t>
            </a:r>
            <a:r>
              <a:rPr lang="ko-KR" altLang="en-US" dirty="0" smtClean="0"/>
              <a:t>는 어떻게 생겼고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컨셉은 무엇이고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주조색이</a:t>
            </a:r>
            <a:r>
              <a:rPr lang="ko-KR" altLang="en-US" dirty="0" smtClean="0"/>
              <a:t> 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폰트는 뭘 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어떻게 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기술은 이러이러한 걸 썼다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미디어쿼리까지도 시연으로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미디어쿼리할</a:t>
            </a:r>
            <a:r>
              <a:rPr lang="ko-KR" altLang="en-US" dirty="0" smtClean="0"/>
              <a:t> 때에는 어떤 부분을 </a:t>
            </a:r>
            <a:r>
              <a:rPr lang="ko-KR" altLang="en-US" dirty="0" err="1" smtClean="0"/>
              <a:t>신경써서</a:t>
            </a:r>
            <a:r>
              <a:rPr lang="ko-KR" altLang="en-US" dirty="0" smtClean="0"/>
              <a:t> 중점적으로 </a:t>
            </a:r>
            <a:r>
              <a:rPr lang="ko-KR" altLang="en-US" dirty="0" err="1" smtClean="0"/>
              <a:t>했다이런걸</a:t>
            </a:r>
            <a:r>
              <a:rPr lang="ko-KR" altLang="en-US" dirty="0" smtClean="0"/>
              <a:t> 말하면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내가 만든 것에 대한 어필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??</a:t>
            </a:r>
          </a:p>
          <a:p>
            <a:r>
              <a:rPr lang="ko-KR" altLang="en-US" dirty="0" smtClean="0"/>
              <a:t>사이트 구현</a:t>
            </a:r>
            <a:endParaRPr lang="en-US" altLang="ko-KR" dirty="0" smtClean="0"/>
          </a:p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접근성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7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2531" y="5956920"/>
            <a:ext cx="786938" cy="338195"/>
          </a:xfrm>
        </p:spPr>
        <p:txBody>
          <a:bodyPr anchor="ctr">
            <a:norm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임유정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7581206" y="301863"/>
            <a:ext cx="4215299" cy="4215299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10020" y="4114800"/>
            <a:ext cx="2493355" cy="2493355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61702"/>
            <a:ext cx="9144000" cy="1122073"/>
          </a:xfrm>
        </p:spPr>
        <p:txBody>
          <a:bodyPr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서울미식주간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709" y="3464621"/>
            <a:ext cx="14205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가이드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753125" y="4380251"/>
            <a:ext cx="277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86310" y="4137296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77461" y="3102441"/>
            <a:ext cx="14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03"/>
          <a:stretch/>
        </p:blipFill>
        <p:spPr>
          <a:xfrm>
            <a:off x="335360" y="1484784"/>
            <a:ext cx="5538751" cy="10801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1941890" y="2564903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 섹션의 도입 부분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571033"/>
              <a:ext cx="282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Taste of Seoul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섹션 도입 부분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svg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겉박스의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위치값이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보이는 화면 하단에 도달하면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transform:scale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윈도우에 맞게 증감함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실제로 가로 이동할 박스에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position:sticky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부여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자식요소로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ul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&gt;li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슬라이드를 구성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-JS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에서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getBoundingClientRect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().top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값의 수치와 일치시킴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15466"/>
            <a:ext cx="5538751" cy="25032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1679129" y="5831686"/>
            <a:ext cx="3092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 가로 이동 시작 부분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60" y="1566317"/>
            <a:ext cx="5538751" cy="78256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276872"/>
            <a:ext cx="6357099" cy="31446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6996483" y="5427269"/>
            <a:ext cx="1814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167592" y="1844824"/>
            <a:ext cx="3312368" cy="0"/>
          </a:xfrm>
          <a:prstGeom prst="straightConnector1">
            <a:avLst/>
          </a:prstGeom>
          <a:ln w="38100">
            <a:solidFill>
              <a:srgbClr val="B54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24467" y="15330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1360328" y="2901220"/>
            <a:ext cx="0" cy="1872208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05377" y="3317619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04637" y="3025000"/>
            <a:ext cx="639435" cy="350515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4" y="3025000"/>
            <a:ext cx="3609201" cy="19204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cxnSp>
        <p:nvCxnSpPr>
          <p:cNvPr id="19" name="꺾인 연결선 18"/>
          <p:cNvCxnSpPr>
            <a:stCxn id="15" idx="1"/>
          </p:cNvCxnSpPr>
          <p:nvPr/>
        </p:nvCxnSpPr>
        <p:spPr>
          <a:xfrm rot="10800000" flipV="1">
            <a:off x="3879239" y="3200258"/>
            <a:ext cx="2225398" cy="971120"/>
          </a:xfrm>
          <a:prstGeom prst="bentConnector3">
            <a:avLst/>
          </a:prstGeom>
          <a:ln w="19050">
            <a:solidFill>
              <a:srgbClr val="B541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007984" y="3662346"/>
            <a:ext cx="11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09649" y="4715307"/>
            <a:ext cx="10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5890" y="2540072"/>
            <a:ext cx="19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3" y="2092952"/>
            <a:ext cx="5451875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8292036" y="4806584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셰프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바텐더 소개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3768" y="1658058"/>
            <a:ext cx="5760640" cy="3563316"/>
            <a:chOff x="6096000" y="571033"/>
            <a:chExt cx="5760640" cy="356331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622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308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왼쪽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왼쪽 단락 박스를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posifion:sticky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써서 오른쪽 단락의 컨텐츠가 다 소개될 때까지 화면에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고정시켜놓음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오른쪽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윈도우의 특정 위치에 도달하면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translateX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왼쪽에 숨은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셰프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이미지가 등장하도록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걸어둠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목록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이미지가 완전히 등장하기도 전에 마우스오버하면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박스가 보이므로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사용자정의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태그를 사용하여 이미지 등장 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마우스오버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이벤트가 발생하도록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456041" y="2378922"/>
            <a:ext cx="2448272" cy="2274214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1801" y="2379177"/>
            <a:ext cx="2720823" cy="227395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0488488" y="3618776"/>
            <a:ext cx="0" cy="2468555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81553" y="5062067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679351" y="443165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37135" y="3946747"/>
            <a:ext cx="298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59266" y="3711257"/>
            <a:ext cx="349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31074" y="2826350"/>
            <a:ext cx="90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943392"/>
            <a:ext cx="5760640" cy="2997776"/>
            <a:chOff x="6096000" y="571033"/>
            <a:chExt cx="5760640" cy="299777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동영상 프레임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비율 유지 박스로 만들어서 리사이즈되어도 비율이 유지되도록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버튼을 따로 변수로 저장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각각 클릭이벤트를 걸어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전달변수를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가지고 들어가게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파라미터값에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따라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if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문으로 분기를 나눠서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우버튼클릭시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번호 변수 증가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좌버튼클릭시 동영상 번호 변수 감소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동영상 번호 변수의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한계값을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체크하여 초기화 기능 제작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49408" y="2636912"/>
            <a:ext cx="2934424" cy="172819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4583832" y="2636912"/>
            <a:ext cx="1512168" cy="792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671539" y="4382499"/>
            <a:ext cx="32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00364" y="4148369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32412" y="3104273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썸네일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이미지에만 클래스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‘on’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부여해서 테두리를 바뀌게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클래스 추가 전 모든 대상에서 클래스를 빼서 초기화 함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숨겨둔 리스트들을 잘라내어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맨앞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맨뒤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다음에 이어 붙임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잠금 변수를 설정해서 리스트가 넘어가는 시간 동안은 클릭이 막히도록 설정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34258" y="4336589"/>
            <a:ext cx="2361542" cy="414881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295800" y="2924944"/>
            <a:ext cx="1800200" cy="1637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680176" y="4503463"/>
            <a:ext cx="15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565023" y="3539613"/>
            <a:ext cx="32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79251" y="4249604"/>
            <a:ext cx="6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38242" y="2728382"/>
            <a:ext cx="100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2092964"/>
            <a:ext cx="5451875" cy="27040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1827783" y="4806572"/>
            <a:ext cx="2553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보도자료 섹션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영역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853817"/>
            <a:ext cx="5760640" cy="3159359"/>
            <a:chOff x="6096000" y="571033"/>
            <a:chExt cx="5760640" cy="315935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공지사항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보도자료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줄 초과일 경우 자동 말줄임표시를 넣고 넘치는 부분은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overflow:hidden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 숨김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상단의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윈도우를 따라다니며 현재 스크롤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시각적으로 보여주기 위해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fixed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 상단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영역안에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넣음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-body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값에서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innerHeight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빼서 최대높이값을 구한 다음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나눠서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곱해 비율 계산을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계산한 비율에 따라서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인디케이터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바의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채워지게 하고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스크롤 이벤트를 적용함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19206" y="1969001"/>
            <a:ext cx="5569407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69454"/>
            <a:ext cx="6761535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3363" y="1693939"/>
            <a:ext cx="2167341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52417" y="1693939"/>
            <a:ext cx="504055" cy="99173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966" y="2001810"/>
            <a:ext cx="1763624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서브페이지 구현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출력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제작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89" y="3103105"/>
            <a:ext cx="3507920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79" y="5461686"/>
            <a:ext cx="3507920" cy="10257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9" name="직사각형 18"/>
          <p:cNvSpPr/>
          <p:nvPr/>
        </p:nvSpPr>
        <p:spPr>
          <a:xfrm>
            <a:off x="9050641" y="3068960"/>
            <a:ext cx="951898" cy="701974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표준 검사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22622" y="1485201"/>
            <a:ext cx="335380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사이트 분석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설계와 기획 의도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기법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구현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 표준 검사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322622" y="1195057"/>
            <a:ext cx="88693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2622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3"/>
          <a:stretch/>
        </p:blipFill>
        <p:spPr>
          <a:xfrm>
            <a:off x="1576450" y="1340768"/>
            <a:ext cx="3024336" cy="432048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7911980" y="26369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서울미식주간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868" y="3006244"/>
            <a:ext cx="2278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tasteofseoul.visitseoul.net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04112" y="3789040"/>
            <a:ext cx="367240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78" y="1988840"/>
            <a:ext cx="2276475" cy="3238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9082236" y="4859635"/>
            <a:ext cx="115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04112" y="4136976"/>
            <a:ext cx="3672408" cy="1020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정보 전달에 목적을 둔 구조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이미지의 단순 나열로 구성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등장 액션이 없어 단조로운 느낌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173543" y="3131443"/>
            <a:ext cx="97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4072" y="2936845"/>
            <a:ext cx="4686824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원형 이미지를 주로 쓴 기존의 사이트 컨셉 차용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메인 페이지에 애니메이션 추가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한 화면에 나타나는 데이터 줄임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다양한 이벤트 액션 추가하여 단조로운 느낌 환기</a:t>
            </a:r>
            <a:endParaRPr lang="en-US" altLang="ko-KR" sz="14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169" t="19601" r="30307" b="37000"/>
          <a:stretch/>
        </p:blipFill>
        <p:spPr>
          <a:xfrm>
            <a:off x="1518705" y="2924943"/>
            <a:ext cx="3823200" cy="21948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7562" t="20299" r="26450" b="33501"/>
          <a:stretch/>
        </p:blipFill>
        <p:spPr>
          <a:xfrm>
            <a:off x="648278" y="1844824"/>
            <a:ext cx="3822755" cy="216023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5328791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51584" y="2151534"/>
            <a:ext cx="432048" cy="432048"/>
          </a:xfrm>
          <a:prstGeom prst="ellipse">
            <a:avLst/>
          </a:prstGeom>
          <a:solidFill>
            <a:srgbClr val="B5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51584" y="2862275"/>
            <a:ext cx="432048" cy="432048"/>
          </a:xfrm>
          <a:prstGeom prst="ellipse">
            <a:avLst/>
          </a:prstGeom>
          <a:solidFill>
            <a:srgbClr val="D7A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51584" y="3573016"/>
            <a:ext cx="432048" cy="432048"/>
          </a:xfrm>
          <a:prstGeom prst="ellipse">
            <a:avLst/>
          </a:prstGeom>
          <a:solidFill>
            <a:srgbClr val="D8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51584" y="4283757"/>
            <a:ext cx="432048" cy="432048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51584" y="4994498"/>
            <a:ext cx="432048" cy="432048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84" y="5705239"/>
            <a:ext cx="432048" cy="432048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2395" y="2229058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#b5416e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483" y="2945005"/>
            <a:ext cx="760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#d7a7bf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7645" y="365054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#d8693e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2395" y="4356075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#e2de73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9483" y="5072022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#19833b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2394" y="5787969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#654376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136" y="400982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Taste of </a:t>
            </a:r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Julius Sans One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0136" y="292447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Taste Of 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412" y="1988840"/>
            <a:ext cx="3982180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Rajdhani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로고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Julius Sans One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 문구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Noto Sans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KR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한글 문자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712" y="1340768"/>
            <a:ext cx="5198507" cy="4824536"/>
            <a:chOff x="3503712" y="1340768"/>
            <a:chExt cx="5198507" cy="4824536"/>
          </a:xfrm>
        </p:grpSpPr>
        <p:sp>
          <p:nvSpPr>
            <p:cNvPr id="8" name="타원 7"/>
            <p:cNvSpPr/>
            <p:nvPr/>
          </p:nvSpPr>
          <p:spPr>
            <a:xfrm>
              <a:off x="4590798" y="1340768"/>
              <a:ext cx="3024336" cy="3024336"/>
            </a:xfrm>
            <a:prstGeom prst="ellipse">
              <a:avLst/>
            </a:prstGeom>
            <a:solidFill>
              <a:srgbClr val="654376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HTML</a:t>
              </a:r>
              <a:endParaRPr lang="ko-KR" altLang="en-US" sz="240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503712" y="3140968"/>
              <a:ext cx="3024336" cy="3024336"/>
            </a:xfrm>
            <a:prstGeom prst="ellipse">
              <a:avLst/>
            </a:prstGeom>
            <a:solidFill>
              <a:srgbClr val="D8693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CSS</a:t>
              </a:r>
              <a:endParaRPr lang="ko-KR" altLang="en-US" sz="240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883" y="3140968"/>
              <a:ext cx="3024336" cy="3024336"/>
            </a:xfrm>
            <a:prstGeom prst="ellipse">
              <a:avLst/>
            </a:prstGeom>
            <a:solidFill>
              <a:srgbClr val="B5416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JS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374455" y="2510815"/>
            <a:ext cx="20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99422" y="4869593"/>
            <a:ext cx="25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401" r="-6" b="3800"/>
          <a:stretch/>
        </p:blipFill>
        <p:spPr>
          <a:xfrm>
            <a:off x="335360" y="2092952"/>
            <a:ext cx="5538751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468984" y="4823574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메인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72834" y="1628800"/>
            <a:ext cx="5737708" cy="1381949"/>
            <a:chOff x="6105053" y="1916832"/>
            <a:chExt cx="5737708" cy="1381949"/>
          </a:xfrm>
        </p:grpSpPr>
        <p:sp>
          <p:nvSpPr>
            <p:cNvPr id="9" name="TextBox 8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메뉴 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메뉴 버튼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오른쪽에서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화면 등장함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화면에서는 현재 스크롤 위치에서 변경되지 않음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77061" y="3739447"/>
            <a:ext cx="5737708" cy="1381949"/>
            <a:chOff x="6105053" y="1916832"/>
            <a:chExt cx="5737708" cy="1381949"/>
          </a:xfrm>
        </p:grpSpPr>
        <p:sp>
          <p:nvSpPr>
            <p:cNvPr id="21" name="TextBox 20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회전하는 원형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rotae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중앙 회전을 만든 후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위치를 이동시켜서 주변을 도는 효과를 준 다음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반대 회전을 걸어서 대상을 세워두고 주변을 도는 효과를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만듦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330206" y="3443645"/>
            <a:ext cx="25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0127" y="4254027"/>
            <a:ext cx="16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1" y="2092952"/>
            <a:ext cx="5402448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564362" y="480658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사이트맵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177533" y="2561631"/>
            <a:ext cx="5760640" cy="1947489"/>
            <a:chOff x="6096000" y="571033"/>
            <a:chExt cx="5760640" cy="194748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8932" y="1052736"/>
              <a:ext cx="5737708" cy="146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메뉴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1100px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이하로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리사이즈될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경우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배치 재조정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mouseleave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이벤트를 추가하여 마우스가 떠날 때 다시 숨겨지도록 변경함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707338" y="3749335"/>
            <a:ext cx="230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5" y="1340661"/>
            <a:ext cx="3240360" cy="470704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468984" y="604771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주요 프로그램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77533" y="2865489"/>
            <a:ext cx="5760640" cy="1139575"/>
            <a:chOff x="6096000" y="571033"/>
            <a:chExt cx="5760640" cy="1139575"/>
          </a:xfrm>
        </p:grpSpPr>
        <p:sp>
          <p:nvSpPr>
            <p:cNvPr id="14" name="TextBox 13"/>
            <p:cNvSpPr txBox="1"/>
            <p:nvPr/>
          </p:nvSpPr>
          <p:spPr>
            <a:xfrm>
              <a:off x="6096000" y="571033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프로그램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8932" y="1052736"/>
              <a:ext cx="5737708" cy="65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소개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특정 스크롤 위치에 도달하면 일러스트 이미지가 제자리에서 등장하는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3521251" y="2509760"/>
            <a:ext cx="666278" cy="666278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6" idx="6"/>
          </p:cNvCxnSpPr>
          <p:nvPr/>
        </p:nvCxnSpPr>
        <p:spPr>
          <a:xfrm>
            <a:off x="4187529" y="2842899"/>
            <a:ext cx="1990004" cy="7301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740</Words>
  <Application>Microsoft Office PowerPoint</Application>
  <PresentationFormat>와이드스크린</PresentationFormat>
  <Paragraphs>166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Julius Sans One</vt:lpstr>
      <vt:lpstr>Rajdhani</vt:lpstr>
      <vt:lpstr>맑은 고딕</vt:lpstr>
      <vt:lpstr>Office 테마</vt:lpstr>
      <vt:lpstr>서울미식주간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56</cp:revision>
  <dcterms:created xsi:type="dcterms:W3CDTF">2023-03-30T05:29:13Z</dcterms:created>
  <dcterms:modified xsi:type="dcterms:W3CDTF">2023-04-03T02:24:18Z</dcterms:modified>
</cp:coreProperties>
</file>